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s-E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B14"/>
    <a:srgbClr val="0A57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8" autoAdjust="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2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/Users/MacPro/Documents/2013_PROYECTOS/09_SEPTIEMBRE_2013/CITIZEN_GO_JUAN/PRESENTACIONES/IMA&#769;GENES_JPG_PARA_PPT/PORTADA.jpg" TargetMode="Externa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/Users/MacPro/Documents/2013_PROYECTOS/09_SEPTIEMBRE_2013/CITIZEN_GO_JUAN/PRESENTACIONES/IMA&#769;GENES_JPG_PARA_PPT/CIERRE_BLANCO.jpg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/Users/MacPro/Documents/2013_PROYECTOS/09_SEPTIEMBRE_2013/CITIZEN_GO_JUAN/PRESENTACIONES/IMA&#769;GENES_JPG_PARA_PPT/FONDO_BLANCO.jpg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/Users/MacPro/Documents/2013_PROYECTOS/09_SEPTIEMBRE_2013/CITIZEN_GO_JUAN/PRESENTACIONES/IMA&#769;GENES_JPG_PARA_PPT/FONDO_BLANCO.jpg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/Users/MacPro/Documents/2013_PROYECTOS/09_SEPTIEMBRE_2013/CITIZEN_GO_JUAN/PRESENTACIONES/IMA&#769;GENES_JPG_PARA_PPT/FONDO_BLANCO.jpg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ORTADA.jpg" descr="/Users/MacPro/Documents/2013_PROYECTOS/09_SEPTIEMBRE_2013/CITIZEN_GO_JUAN/PRESENTACIONES/IMÁGENES_JPG_PARA_PPT/PORTADA.jpg"/>
          <p:cNvPicPr>
            <a:picLocks noChangeAspect="1"/>
          </p:cNvPicPr>
          <p:nvPr userDrawn="1"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71600" y="3264281"/>
            <a:ext cx="6748272" cy="1807591"/>
          </a:xfrm>
        </p:spPr>
        <p:txBody>
          <a:bodyPr/>
          <a:lstStyle>
            <a:lvl1pPr algn="l">
              <a:defRPr sz="4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5349240"/>
            <a:ext cx="6748272" cy="579120"/>
          </a:xfrm>
        </p:spPr>
        <p:txBody>
          <a:bodyPr/>
          <a:lstStyle>
            <a:lvl1pPr marL="0" marR="0" indent="0" algn="l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z="14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Haga clic para modificar el estilo de subtítulo del patrón</a:t>
            </a:r>
            <a:endParaRPr lang="es-ES" sz="1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377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1F42738-B902-4ADF-996E-56128DC7437E}" type="datetimeFigureOut">
              <a:rPr lang="es-ES"/>
              <a:pPr/>
              <a:t>27/09/2013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8E663F-935C-4753-8EBD-A96F0EB6C8D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3395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IERRE_BLANCO.jpg" descr="/Users/MacPro/Documents/2013_PROYECTOS/09_SEPTIEMBRE_2013/CITIZEN_GO_JUAN/PRESENTACIONES/IMÁGENES_JPG_PARA_PPT/CIERRE_BLANCO.jpg"/>
          <p:cNvPicPr>
            <a:picLocks noChangeAspect="1"/>
          </p:cNvPicPr>
          <p:nvPr userDrawn="1"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rgbClr val="0A57BB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0A57BB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E426E2-8527-454E-AB8B-FE8C1B07566D}" type="datetimeFigureOut">
              <a:rPr lang="es-ES"/>
              <a:pPr/>
              <a:t>27/09/2013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ED8287-EE72-47B6-BEF6-82B7978B000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0943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FA2E20-348B-4BAA-A36A-8A5CC14626D3}" type="datetimeFigureOut">
              <a:rPr lang="es-ES"/>
              <a:pPr/>
              <a:t>27/09/2013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52C41A-5B15-4752-83E2-571E581C93E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41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84AB73-46DD-4D3C-8710-82476BDE2803}" type="datetimeFigureOut">
              <a:rPr lang="es-ES"/>
              <a:pPr/>
              <a:t>27/09/2013</a:t>
            </a:fld>
            <a:endParaRPr lang="es-ES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97BD87-4518-4BEA-98F8-6C1A5D79D7D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9869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NDO_BLANCO.jpg" descr="/Users/MacPro/Documents/2013_PROYECTOS/09_SEPTIEMBRE_2013/CITIZEN_GO_JUAN/PRESENTACIONES/IMÁGENES_JPG_PARA_PPT/FONDO_BLANCO.jpg"/>
          <p:cNvPicPr>
            <a:picLocks noChangeAspect="1"/>
          </p:cNvPicPr>
          <p:nvPr userDrawn="1"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A57BB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DC84FF-3629-4786-B513-DD60AF105B29}" type="datetimeFigureOut">
              <a:rPr lang="es-ES"/>
              <a:pPr/>
              <a:t>27/09/2013</a:t>
            </a:fld>
            <a:endParaRPr lang="es-ES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A350EE-E4FD-403F-B002-C37B5891424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0790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NDO_BLANCO.jpg" descr="/Users/MacPro/Documents/2013_PROYECTOS/09_SEPTIEMBRE_2013/CITIZEN_GO_JUAN/PRESENTACIONES/IMÁGENES_JPG_PARA_PPT/FONDO_BLANCO.jpg"/>
          <p:cNvPicPr>
            <a:picLocks noChangeAspect="1"/>
          </p:cNvPicPr>
          <p:nvPr userDrawn="1"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D55B49-04A8-467D-8AA5-7D81B0E49AB2}" type="datetimeFigureOut">
              <a:rPr lang="es-ES"/>
              <a:pPr/>
              <a:t>27/09/2013</a:t>
            </a:fld>
            <a:endParaRPr lang="es-ES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E4ABA7-342A-41A5-B90B-91BAB6B2B92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1927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A1DD39-D7CE-436F-955D-4F672B29F816}" type="datetimeFigureOut">
              <a:rPr lang="es-ES"/>
              <a:pPr/>
              <a:t>27/09/2013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0779DB-9557-4AE3-9295-23BF7BD7ADE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9006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NDO_BLANCO.jpg" descr="/Users/MacPro/Documents/2013_PROYECTOS/09_SEPTIEMBRE_2013/CITIZEN_GO_JUAN/PRESENTACIONES/IMÁGENES_JPG_PARA_PPT/FONDO_BLANCO.jpg"/>
          <p:cNvPicPr>
            <a:picLocks noChangeAspect="1"/>
          </p:cNvPicPr>
          <p:nvPr userDrawn="1"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rgbClr val="0A57BB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rgbClr val="0A57BB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0A57BB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23F6F6-36F7-4CAD-A156-8CBEE08C286C}" type="datetimeFigureOut">
              <a:rPr lang="es-ES"/>
              <a:pPr/>
              <a:t>27/09/2013</a:t>
            </a:fld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3FE100-CFEA-43B5-B466-761F4245D84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1715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FE4B849-BA7D-4197-BE1B-F97B5FA992D6}" type="datetimeFigureOut">
              <a:rPr lang="es-ES"/>
              <a:pPr/>
              <a:t>27/09/2013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C104CB-A051-4B86-9BD3-D661A7EC95D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9937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813810"/>
            <a:ext cx="2057400" cy="43123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AA7E6F-BCC2-432B-A3CA-4536BD92888F}" type="datetimeFigureOut">
              <a:rPr lang="es-ES"/>
              <a:pPr/>
              <a:t>27/09/2013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599422-F8FF-49DA-BFF3-592B6471BF4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9420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/Users/MacPro/Documents/2013_PROYECTOS/09_SEPTIEMBRE_2013/CITIZEN_GO_JUAN/PRESENTACIONES/IMA&#769;GENES_JPG_PARA_PPT/FONDO_AZUL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/Users/MacPro/Documents/2013_PROYECTOS/09_SEPTIEMBRE_2013/CITIZEN_GO_JUAN/PRESENTACIONES/IMA&#769;GENES_JPG_PARA_PPT/FONDO_BLANCO.jpg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NDO_BLANCO.jpg" descr="/Users/MacPro/Documents/2013_PROYECTOS/09_SEPTIEMBRE_2013/CITIZEN_GO_JUAN/PRESENTACIONES/IMÁGENES_JPG_PARA_PPT/FONDO_BLANCO.jpg"/>
          <p:cNvPicPr>
            <a:picLocks noChangeAspect="1"/>
          </p:cNvPicPr>
          <p:nvPr userDrawn="1"/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FONDO_AZUL.jpg" descr="/Users/MacPro/Documents/2013_PROYECTOS/09_SEPTIEMBRE_2013/CITIZEN_GO_JUAN/PRESENTACIONES/IMÁGENES_JPG_PARA_PPT/FONDO_AZUL.jpg"/>
          <p:cNvPicPr>
            <a:picLocks noChangeAspect="1"/>
          </p:cNvPicPr>
          <p:nvPr userDrawn="1"/>
        </p:nvPicPr>
        <p:blipFill>
          <a:blip r:embed="rId15" r:link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687019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dirty="0" smtClean="0"/>
              <a:t>Clic para editar título</a:t>
            </a:r>
            <a:endParaRPr lang="es-ES" dirty="0" smtClean="0"/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ES" dirty="0" smtClean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67A81249-E3B2-479E-8076-DD5B4BC2B1D2}" type="datetimeFigureOut">
              <a:rPr lang="es-ES" smtClean="0"/>
              <a:pPr/>
              <a:t>27/09/2013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CAD09C1E-FABE-4F94-9AF4-F5DBA17819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3600" kern="1200">
          <a:solidFill>
            <a:srgbClr val="F4DB14"/>
          </a:solidFill>
          <a:latin typeface="Arial" panose="020B0604020202020204" pitchFamily="34" charset="0"/>
          <a:ea typeface="ＭＳ Ｐゴシック" panose="020B0600070205080204" pitchFamily="34" charset="-128"/>
          <a:cs typeface="Arial" panose="020B0604020202020204" pitchFamily="34" charset="0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ＭＳ Ｐゴシック" panose="020B0600070205080204" pitchFamily="34" charset="-128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ＭＳ Ｐゴシック" panose="020B0600070205080204" pitchFamily="34" charset="-128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ＭＳ Ｐゴシック" panose="020B0600070205080204" pitchFamily="34" charset="-128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ＭＳ Ｐゴシック" panose="020B0600070205080204" pitchFamily="34" charset="-128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ＭＳ Ｐゴシック" panose="020B0600070205080204" pitchFamily="34" charset="-128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ＭＳ Ｐゴシック" panose="020B0600070205080204" pitchFamily="34" charset="-128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ＭＳ Ｐゴシック" panose="020B0600070205080204" pitchFamily="34" charset="-128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ＭＳ Ｐゴシック" panose="020B0600070205080204" pitchFamily="34" charset="-128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Arial" panose="020B0604020202020204" pitchFamily="34" charset="0"/>
          <a:ea typeface="ＭＳ Ｐゴシック" panose="020B0600070205080204" pitchFamily="34" charset="-128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bg1"/>
          </a:solidFill>
          <a:latin typeface="Arial" panose="020B0604020202020204" pitchFamily="34" charset="0"/>
          <a:ea typeface="ＭＳ Ｐゴシック" panose="020B0600070205080204" pitchFamily="34" charset="-128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Arial" panose="020B0604020202020204" pitchFamily="34" charset="0"/>
          <a:ea typeface="ＭＳ Ｐゴシック" panose="020B0600070205080204" pitchFamily="34" charset="-128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bg1"/>
          </a:solidFill>
          <a:latin typeface="Arial" panose="020B0604020202020204" pitchFamily="34" charset="0"/>
          <a:ea typeface="ＭＳ Ｐゴシック" panose="020B0600070205080204" pitchFamily="34" charset="-128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bg1"/>
          </a:solidFill>
          <a:latin typeface="Arial" panose="020B0604020202020204" pitchFamily="34" charset="0"/>
          <a:ea typeface="ＭＳ Ｐゴシック" panose="020B0600070205080204" pitchFamily="34" charset="-128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19339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237782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lantillaPwerPointCitizenGO" id="{EC254E3A-04DE-41BF-82A9-EB78B6628DDE}" vid="{21ABEDA1-E703-42E7-A39F-AD4785E62EA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Office PowerPoint</Application>
  <PresentationFormat>Presentación en pantalla 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ＭＳ Ｐゴシック</vt:lpstr>
      <vt:lpstr>Arial</vt:lpstr>
      <vt:lpstr>Calibri</vt:lpstr>
      <vt:lpstr>Tema de Office</vt:lpstr>
      <vt:lpstr>Presentación de PowerPoint</vt:lpstr>
      <vt:lpstr>Presentación de PowerPoint</vt:lpstr>
    </vt:vector>
  </TitlesOfParts>
  <Manager/>
  <Company>Microsoft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>Ignacio Arsuaga</dc:creator>
  <cp:keywords/>
  <dc:description/>
  <cp:lastModifiedBy>Ignacio Arsuaga</cp:lastModifiedBy>
  <cp:revision>1</cp:revision>
  <dcterms:created xsi:type="dcterms:W3CDTF">2013-09-27T17:43:13Z</dcterms:created>
  <dcterms:modified xsi:type="dcterms:W3CDTF">2013-09-27T17:45:40Z</dcterms:modified>
  <cp:category/>
</cp:coreProperties>
</file>